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3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ed Taha" userId="813da9e1-2cbd-4c42-b77f-15c39970fbe0" providerId="ADAL" clId="{A3F2CE18-82AC-4B89-8669-F9A77A822CC9}"/>
    <pc:docChg chg="undo custSel addSld delSld">
      <pc:chgData name="Mohammed Taha" userId="813da9e1-2cbd-4c42-b77f-15c39970fbe0" providerId="ADAL" clId="{A3F2CE18-82AC-4B89-8669-F9A77A822CC9}" dt="2026-05-28T18:48:38.692" v="5" actId="2890"/>
      <pc:docMkLst>
        <pc:docMk/>
      </pc:docMkLst>
      <pc:sldChg chg="new del">
        <pc:chgData name="Mohammed Taha" userId="813da9e1-2cbd-4c42-b77f-15c39970fbe0" providerId="ADAL" clId="{A3F2CE18-82AC-4B89-8669-F9A77A822CC9}" dt="2026-05-28T18:48:10.051" v="1" actId="680"/>
        <pc:sldMkLst>
          <pc:docMk/>
          <pc:sldMk cId="1026791917" sldId="258"/>
        </pc:sldMkLst>
      </pc:sldChg>
      <pc:sldChg chg="add">
        <pc:chgData name="Mohammed Taha" userId="813da9e1-2cbd-4c42-b77f-15c39970fbe0" providerId="ADAL" clId="{A3F2CE18-82AC-4B89-8669-F9A77A822CC9}" dt="2026-05-28T18:48:12.818" v="2" actId="2890"/>
        <pc:sldMkLst>
          <pc:docMk/>
          <pc:sldMk cId="3659060320" sldId="258"/>
        </pc:sldMkLst>
      </pc:sldChg>
      <pc:sldChg chg="add">
        <pc:chgData name="Mohammed Taha" userId="813da9e1-2cbd-4c42-b77f-15c39970fbe0" providerId="ADAL" clId="{A3F2CE18-82AC-4B89-8669-F9A77A822CC9}" dt="2026-05-28T18:48:16.422" v="3" actId="2890"/>
        <pc:sldMkLst>
          <pc:docMk/>
          <pc:sldMk cId="3494316913" sldId="259"/>
        </pc:sldMkLst>
      </pc:sldChg>
      <pc:sldChg chg="add">
        <pc:chgData name="Mohammed Taha" userId="813da9e1-2cbd-4c42-b77f-15c39970fbe0" providerId="ADAL" clId="{A3F2CE18-82AC-4B89-8669-F9A77A822CC9}" dt="2026-05-28T18:48:23.385" v="4" actId="2890"/>
        <pc:sldMkLst>
          <pc:docMk/>
          <pc:sldMk cId="2226995605" sldId="260"/>
        </pc:sldMkLst>
      </pc:sldChg>
      <pc:sldChg chg="add replId">
        <pc:chgData name="Mohammed Taha" userId="813da9e1-2cbd-4c42-b77f-15c39970fbe0" providerId="ADAL" clId="{A3F2CE18-82AC-4B89-8669-F9A77A822CC9}" dt="2026-05-28T18:48:23.385" v="4" actId="2890"/>
        <pc:sldMkLst>
          <pc:docMk/>
          <pc:sldMk cId="3129870025" sldId="261"/>
        </pc:sldMkLst>
      </pc:sldChg>
      <pc:sldChg chg="add replId">
        <pc:chgData name="Mohammed Taha" userId="813da9e1-2cbd-4c42-b77f-15c39970fbe0" providerId="ADAL" clId="{A3F2CE18-82AC-4B89-8669-F9A77A822CC9}" dt="2026-05-28T18:48:23.385" v="4" actId="2890"/>
        <pc:sldMkLst>
          <pc:docMk/>
          <pc:sldMk cId="96221988" sldId="262"/>
        </pc:sldMkLst>
      </pc:sldChg>
      <pc:sldChg chg="add">
        <pc:chgData name="Mohammed Taha" userId="813da9e1-2cbd-4c42-b77f-15c39970fbe0" providerId="ADAL" clId="{A3F2CE18-82AC-4B89-8669-F9A77A822CC9}" dt="2026-05-28T18:48:38.692" v="5" actId="2890"/>
        <pc:sldMkLst>
          <pc:docMk/>
          <pc:sldMk cId="1610697960" sldId="263"/>
        </pc:sldMkLst>
      </pc:sldChg>
      <pc:sldChg chg="add replId">
        <pc:chgData name="Mohammed Taha" userId="813da9e1-2cbd-4c42-b77f-15c39970fbe0" providerId="ADAL" clId="{A3F2CE18-82AC-4B89-8669-F9A77A822CC9}" dt="2026-05-28T18:48:38.692" v="5" actId="2890"/>
        <pc:sldMkLst>
          <pc:docMk/>
          <pc:sldMk cId="4172383558" sldId="264"/>
        </pc:sldMkLst>
      </pc:sldChg>
      <pc:sldChg chg="add replId">
        <pc:chgData name="Mohammed Taha" userId="813da9e1-2cbd-4c42-b77f-15c39970fbe0" providerId="ADAL" clId="{A3F2CE18-82AC-4B89-8669-F9A77A822CC9}" dt="2026-05-28T18:48:38.692" v="5" actId="2890"/>
        <pc:sldMkLst>
          <pc:docMk/>
          <pc:sldMk cId="3332222545" sldId="265"/>
        </pc:sldMkLst>
      </pc:sldChg>
      <pc:sldChg chg="add replId">
        <pc:chgData name="Mohammed Taha" userId="813da9e1-2cbd-4c42-b77f-15c39970fbe0" providerId="ADAL" clId="{A3F2CE18-82AC-4B89-8669-F9A77A822CC9}" dt="2026-05-28T18:48:38.692" v="5" actId="2890"/>
        <pc:sldMkLst>
          <pc:docMk/>
          <pc:sldMk cId="19180642" sldId="266"/>
        </pc:sldMkLst>
      </pc:sldChg>
      <pc:sldChg chg="add replId">
        <pc:chgData name="Mohammed Taha" userId="813da9e1-2cbd-4c42-b77f-15c39970fbe0" providerId="ADAL" clId="{A3F2CE18-82AC-4B89-8669-F9A77A822CC9}" dt="2026-05-28T18:48:38.692" v="5" actId="2890"/>
        <pc:sldMkLst>
          <pc:docMk/>
          <pc:sldMk cId="1323767009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t="-1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0B996-042D-43C1-A6AF-DCC5B2CFE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2533837"/>
            <a:ext cx="7772400" cy="1470025"/>
          </a:xfrm>
        </p:spPr>
        <p:txBody>
          <a:bodyPr>
            <a:normAutofit/>
          </a:bodyPr>
          <a:lstStyle/>
          <a:p>
            <a:r>
              <a:rPr lang="en-US" sz="3500" b="1" dirty="0">
                <a:latin typeface="Cambria" panose="02040503050406030204" pitchFamily="18" charset="0"/>
                <a:ea typeface="Cambria" panose="02040503050406030204" pitchFamily="18" charset="0"/>
              </a:rPr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6929B-9C80-44FC-82C4-A8B7150C6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464425"/>
            <a:ext cx="6400800" cy="649942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Presenter’s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6ED359-6DA4-4700-9C4F-CA22930AF287}"/>
              </a:ext>
            </a:extLst>
          </p:cNvPr>
          <p:cNvSpPr txBox="1"/>
          <p:nvPr/>
        </p:nvSpPr>
        <p:spPr>
          <a:xfrm>
            <a:off x="1313329" y="5444047"/>
            <a:ext cx="6517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Affiliation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7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478-4126-4869-A3E4-21C55964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F49E7-A15C-48E0-8362-EA752DF8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22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478-4126-4869-A3E4-21C55964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F49E7-A15C-48E0-8362-EA752DF8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478-4126-4869-A3E4-21C55964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F49E7-A15C-48E0-8362-EA752DF8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6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478-4126-4869-A3E4-21C55964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F49E7-A15C-48E0-8362-EA752DF8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2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478-4126-4869-A3E4-21C55964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F49E7-A15C-48E0-8362-EA752DF8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6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478-4126-4869-A3E4-21C55964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F49E7-A15C-48E0-8362-EA752DF8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16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478-4126-4869-A3E4-21C55964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F49E7-A15C-48E0-8362-EA752DF8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9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478-4126-4869-A3E4-21C55964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F49E7-A15C-48E0-8362-EA752DF8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7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478-4126-4869-A3E4-21C55964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F49E7-A15C-48E0-8362-EA752DF8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478-4126-4869-A3E4-21C55964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F49E7-A15C-48E0-8362-EA752DF8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9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478-4126-4869-A3E4-21C55964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F49E7-A15C-48E0-8362-EA752DF8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83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Office Theme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Mohammed Taha</dc:creator>
  <cp:keywords/>
  <dc:description>generated using python-pptx</dc:description>
  <cp:lastModifiedBy>Mohammed Taha</cp:lastModifiedBy>
  <cp:revision>6</cp:revision>
  <dcterms:created xsi:type="dcterms:W3CDTF">2013-01-27T09:14:16Z</dcterms:created>
  <dcterms:modified xsi:type="dcterms:W3CDTF">2026-05-28T18:48:41Z</dcterms:modified>
  <cp:category/>
</cp:coreProperties>
</file>